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10" strike="noStrike" sz="1800" u="none" kumimoji="0" normalizeH="0">
        <a:ln>
          <a:noFill/>
        </a:ln>
        <a:solidFill>
          <a:srgbClr val="1E2623"/>
        </a:solidFill>
        <a:effectLst/>
        <a:uFillTx/>
        <a:latin typeface="+mj-lt"/>
        <a:ea typeface="+mj-ea"/>
        <a:cs typeface="+mj-cs"/>
        <a:sym typeface="Inter Light"/>
      </a:defRPr>
    </a:lvl1pPr>
    <a:lvl2pPr marL="0" marR="0" indent="2286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10" strike="noStrike" sz="1800" u="none" kumimoji="0" normalizeH="0">
        <a:ln>
          <a:noFill/>
        </a:ln>
        <a:solidFill>
          <a:srgbClr val="1E2623"/>
        </a:solidFill>
        <a:effectLst/>
        <a:uFillTx/>
        <a:latin typeface="+mj-lt"/>
        <a:ea typeface="+mj-ea"/>
        <a:cs typeface="+mj-cs"/>
        <a:sym typeface="Inter Light"/>
      </a:defRPr>
    </a:lvl2pPr>
    <a:lvl3pPr marL="0" marR="0" indent="4572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10" strike="noStrike" sz="1800" u="none" kumimoji="0" normalizeH="0">
        <a:ln>
          <a:noFill/>
        </a:ln>
        <a:solidFill>
          <a:srgbClr val="1E2623"/>
        </a:solidFill>
        <a:effectLst/>
        <a:uFillTx/>
        <a:latin typeface="+mj-lt"/>
        <a:ea typeface="+mj-ea"/>
        <a:cs typeface="+mj-cs"/>
        <a:sym typeface="Inter Light"/>
      </a:defRPr>
    </a:lvl3pPr>
    <a:lvl4pPr marL="0" marR="0" indent="6858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10" strike="noStrike" sz="1800" u="none" kumimoji="0" normalizeH="0">
        <a:ln>
          <a:noFill/>
        </a:ln>
        <a:solidFill>
          <a:srgbClr val="1E2623"/>
        </a:solidFill>
        <a:effectLst/>
        <a:uFillTx/>
        <a:latin typeface="+mj-lt"/>
        <a:ea typeface="+mj-ea"/>
        <a:cs typeface="+mj-cs"/>
        <a:sym typeface="Inter Light"/>
      </a:defRPr>
    </a:lvl4pPr>
    <a:lvl5pPr marL="0" marR="0" indent="9144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10" strike="noStrike" sz="1800" u="none" kumimoji="0" normalizeH="0">
        <a:ln>
          <a:noFill/>
        </a:ln>
        <a:solidFill>
          <a:srgbClr val="1E2623"/>
        </a:solidFill>
        <a:effectLst/>
        <a:uFillTx/>
        <a:latin typeface="+mj-lt"/>
        <a:ea typeface="+mj-ea"/>
        <a:cs typeface="+mj-cs"/>
        <a:sym typeface="Inter Light"/>
      </a:defRPr>
    </a:lvl5pPr>
    <a:lvl6pPr marL="0" marR="0" indent="11430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10" strike="noStrike" sz="1800" u="none" kumimoji="0" normalizeH="0">
        <a:ln>
          <a:noFill/>
        </a:ln>
        <a:solidFill>
          <a:srgbClr val="1E2623"/>
        </a:solidFill>
        <a:effectLst/>
        <a:uFillTx/>
        <a:latin typeface="+mj-lt"/>
        <a:ea typeface="+mj-ea"/>
        <a:cs typeface="+mj-cs"/>
        <a:sym typeface="Inter Light"/>
      </a:defRPr>
    </a:lvl6pPr>
    <a:lvl7pPr marL="0" marR="0" indent="13716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10" strike="noStrike" sz="1800" u="none" kumimoji="0" normalizeH="0">
        <a:ln>
          <a:noFill/>
        </a:ln>
        <a:solidFill>
          <a:srgbClr val="1E2623"/>
        </a:solidFill>
        <a:effectLst/>
        <a:uFillTx/>
        <a:latin typeface="+mj-lt"/>
        <a:ea typeface="+mj-ea"/>
        <a:cs typeface="+mj-cs"/>
        <a:sym typeface="Inter Light"/>
      </a:defRPr>
    </a:lvl7pPr>
    <a:lvl8pPr marL="0" marR="0" indent="16002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10" strike="noStrike" sz="1800" u="none" kumimoji="0" normalizeH="0">
        <a:ln>
          <a:noFill/>
        </a:ln>
        <a:solidFill>
          <a:srgbClr val="1E2623"/>
        </a:solidFill>
        <a:effectLst/>
        <a:uFillTx/>
        <a:latin typeface="+mj-lt"/>
        <a:ea typeface="+mj-ea"/>
        <a:cs typeface="+mj-cs"/>
        <a:sym typeface="Inter Light"/>
      </a:defRPr>
    </a:lvl8pPr>
    <a:lvl9pPr marL="0" marR="0" indent="18288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10" strike="noStrike" sz="1800" u="none" kumimoji="0" normalizeH="0">
        <a:ln>
          <a:noFill/>
        </a:ln>
        <a:solidFill>
          <a:srgbClr val="1E2623"/>
        </a:solidFill>
        <a:effectLst/>
        <a:uFillTx/>
        <a:latin typeface="+mj-lt"/>
        <a:ea typeface="+mj-ea"/>
        <a:cs typeface="+mj-cs"/>
        <a:sym typeface="Inte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6591304"/>
              <a:satOff val="-42201"/>
              <a:lumOff val="57254"/>
            </a:schemeClr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6591304"/>
              <a:satOff val="-42201"/>
              <a:lumOff val="57254"/>
            </a:schemeClr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6">
              <a:hueOff val="-16591304"/>
              <a:satOff val="-42201"/>
              <a:lumOff val="57254"/>
            </a:scheme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6591304"/>
              <a:satOff val="-42201"/>
              <a:lumOff val="57254"/>
            </a:schemeClr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ids: Blank White">
    <p:bg>
      <p:bgPr>
        <a:solidFill>
          <a:schemeClr val="accent3">
            <a:hueOff val="-2996756"/>
            <a:satOff val="-72549"/>
            <a:lumOff val="44509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277117" y="1270432"/>
            <a:ext cx="21837810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2" name="Rectangle"/>
          <p:cNvSpPr/>
          <p:nvPr/>
        </p:nvSpPr>
        <p:spPr>
          <a:xfrm>
            <a:off x="2632120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3" name="Rectangle"/>
          <p:cNvSpPr/>
          <p:nvPr/>
        </p:nvSpPr>
        <p:spPr>
          <a:xfrm>
            <a:off x="4494827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4" name="Rectangle"/>
          <p:cNvSpPr/>
          <p:nvPr/>
        </p:nvSpPr>
        <p:spPr>
          <a:xfrm>
            <a:off x="6357535" y="1270432"/>
            <a:ext cx="507704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5" name="Rectangle"/>
          <p:cNvSpPr/>
          <p:nvPr/>
        </p:nvSpPr>
        <p:spPr>
          <a:xfrm>
            <a:off x="822024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6" name="Rectangle"/>
          <p:cNvSpPr/>
          <p:nvPr/>
        </p:nvSpPr>
        <p:spPr>
          <a:xfrm>
            <a:off x="10082949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7" name="Rectangle"/>
          <p:cNvSpPr/>
          <p:nvPr/>
        </p:nvSpPr>
        <p:spPr>
          <a:xfrm>
            <a:off x="11945656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8" name="Rectangle"/>
          <p:cNvSpPr/>
          <p:nvPr/>
        </p:nvSpPr>
        <p:spPr>
          <a:xfrm>
            <a:off x="13808363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9" name="Rectangle"/>
          <p:cNvSpPr/>
          <p:nvPr/>
        </p:nvSpPr>
        <p:spPr>
          <a:xfrm>
            <a:off x="15671071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20" name="Rectangle"/>
          <p:cNvSpPr/>
          <p:nvPr/>
        </p:nvSpPr>
        <p:spPr>
          <a:xfrm>
            <a:off x="17533777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21" name="Rectangle"/>
          <p:cNvSpPr/>
          <p:nvPr/>
        </p:nvSpPr>
        <p:spPr>
          <a:xfrm>
            <a:off x="19396485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22" name="Rectangle"/>
          <p:cNvSpPr/>
          <p:nvPr/>
        </p:nvSpPr>
        <p:spPr>
          <a:xfrm>
            <a:off x="2125919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23" name="Rectangle"/>
          <p:cNvSpPr/>
          <p:nvPr/>
        </p:nvSpPr>
        <p:spPr>
          <a:xfrm>
            <a:off x="1289080" y="2820662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24" name="Rectangle"/>
          <p:cNvSpPr/>
          <p:nvPr/>
        </p:nvSpPr>
        <p:spPr>
          <a:xfrm>
            <a:off x="1289080" y="4745715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25" name="Rectangle"/>
          <p:cNvSpPr/>
          <p:nvPr/>
        </p:nvSpPr>
        <p:spPr>
          <a:xfrm>
            <a:off x="1289080" y="6670768"/>
            <a:ext cx="21820857" cy="374823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26" name="Rectangle"/>
          <p:cNvSpPr/>
          <p:nvPr/>
        </p:nvSpPr>
        <p:spPr>
          <a:xfrm>
            <a:off x="1289080" y="8595820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27" name="Rectangle"/>
          <p:cNvSpPr/>
          <p:nvPr/>
        </p:nvSpPr>
        <p:spPr>
          <a:xfrm>
            <a:off x="1289080" y="10520873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28" name="Slide Number"/>
          <p:cNvSpPr txBox="1"/>
          <p:nvPr>
            <p:ph type="sldNum" sz="quarter" idx="2"/>
          </p:nvPr>
        </p:nvSpPr>
        <p:spPr>
          <a:xfrm>
            <a:off x="1263650" y="12446000"/>
            <a:ext cx="475112" cy="266700"/>
          </a:xfrm>
          <a:prstGeom prst="rect">
            <a:avLst/>
          </a:prstGeom>
        </p:spPr>
        <p:txBody>
          <a:bodyPr lIns="0" tIns="0" rIns="0" bIns="0" anchor="t"/>
          <a:lstStyle>
            <a:lvl1pPr marL="217714" indent="-217714" algn="l" defTabSz="457200">
              <a:lnSpc>
                <a:spcPts val="4800"/>
              </a:lnSpc>
              <a:spcBef>
                <a:spcPts val="1400"/>
              </a:spcBef>
              <a:buSzPct val="100000"/>
              <a:buChar char="·"/>
              <a:defRPr spc="10" sz="1800">
                <a:solidFill>
                  <a:srgbClr val="1E2623"/>
                </a:solidFill>
                <a:latin typeface="+mj-lt"/>
                <a:ea typeface="+mj-ea"/>
                <a:cs typeface="+mj-cs"/>
                <a:sym typeface="Inter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sz="half" idx="1"/>
          </p:nvPr>
        </p:nvSpPr>
        <p:spPr>
          <a:xfrm>
            <a:off x="1841024" y="3606801"/>
            <a:ext cx="9954208" cy="8940801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 marL="932688" indent="-658368">
              <a:defRPr sz="4800"/>
            </a:lvl2pPr>
            <a:lvl3pPr marL="1280160" indent="-731519">
              <a:defRPr sz="4800"/>
            </a:lvl3pPr>
            <a:lvl4pPr marL="1645920" indent="-822960">
              <a:defRPr sz="4800"/>
            </a:lvl4pPr>
            <a:lvl5pPr marL="2037804" indent="-940525"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ids: Blank Accent">
    <p:bg>
      <p:bgPr>
        <a:solidFill>
          <a:schemeClr val="accent1">
            <a:hueOff val="3066666"/>
            <a:satOff val="-2855"/>
            <a:lumOff val="8039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"/>
          <p:cNvSpPr/>
          <p:nvPr/>
        </p:nvSpPr>
        <p:spPr>
          <a:xfrm>
            <a:off x="1277117" y="1270432"/>
            <a:ext cx="21837810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36" name="Rectangle"/>
          <p:cNvSpPr/>
          <p:nvPr/>
        </p:nvSpPr>
        <p:spPr>
          <a:xfrm>
            <a:off x="2632120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37" name="Rectangle"/>
          <p:cNvSpPr/>
          <p:nvPr/>
        </p:nvSpPr>
        <p:spPr>
          <a:xfrm>
            <a:off x="4494827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38" name="Rectangle"/>
          <p:cNvSpPr/>
          <p:nvPr/>
        </p:nvSpPr>
        <p:spPr>
          <a:xfrm>
            <a:off x="6357535" y="1270432"/>
            <a:ext cx="507704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39" name="Rectangle"/>
          <p:cNvSpPr/>
          <p:nvPr/>
        </p:nvSpPr>
        <p:spPr>
          <a:xfrm>
            <a:off x="822024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40" name="Rectangle"/>
          <p:cNvSpPr/>
          <p:nvPr/>
        </p:nvSpPr>
        <p:spPr>
          <a:xfrm>
            <a:off x="10082949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41" name="Rectangle"/>
          <p:cNvSpPr/>
          <p:nvPr/>
        </p:nvSpPr>
        <p:spPr>
          <a:xfrm>
            <a:off x="11945656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42" name="Rectangle"/>
          <p:cNvSpPr/>
          <p:nvPr/>
        </p:nvSpPr>
        <p:spPr>
          <a:xfrm>
            <a:off x="13808363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43" name="Rectangle"/>
          <p:cNvSpPr/>
          <p:nvPr/>
        </p:nvSpPr>
        <p:spPr>
          <a:xfrm>
            <a:off x="15671071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44" name="Rectangle"/>
          <p:cNvSpPr/>
          <p:nvPr/>
        </p:nvSpPr>
        <p:spPr>
          <a:xfrm>
            <a:off x="17533777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45" name="Rectangle"/>
          <p:cNvSpPr/>
          <p:nvPr/>
        </p:nvSpPr>
        <p:spPr>
          <a:xfrm>
            <a:off x="19396485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46" name="Rectangle"/>
          <p:cNvSpPr/>
          <p:nvPr/>
        </p:nvSpPr>
        <p:spPr>
          <a:xfrm>
            <a:off x="2125919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47" name="Rectangle"/>
          <p:cNvSpPr/>
          <p:nvPr/>
        </p:nvSpPr>
        <p:spPr>
          <a:xfrm>
            <a:off x="1289080" y="2820662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48" name="Rectangle"/>
          <p:cNvSpPr/>
          <p:nvPr/>
        </p:nvSpPr>
        <p:spPr>
          <a:xfrm>
            <a:off x="1289080" y="4745715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49" name="Rectangle"/>
          <p:cNvSpPr/>
          <p:nvPr/>
        </p:nvSpPr>
        <p:spPr>
          <a:xfrm>
            <a:off x="1289080" y="6670768"/>
            <a:ext cx="21820857" cy="374823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50" name="Rectangle"/>
          <p:cNvSpPr/>
          <p:nvPr/>
        </p:nvSpPr>
        <p:spPr>
          <a:xfrm>
            <a:off x="1289080" y="8595820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51" name="Rectangle"/>
          <p:cNvSpPr/>
          <p:nvPr/>
        </p:nvSpPr>
        <p:spPr>
          <a:xfrm>
            <a:off x="1289080" y="10520873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1263650" y="12446000"/>
            <a:ext cx="475112" cy="266700"/>
          </a:xfrm>
          <a:prstGeom prst="rect">
            <a:avLst/>
          </a:prstGeom>
        </p:spPr>
        <p:txBody>
          <a:bodyPr lIns="0" tIns="0" rIns="0" bIns="0" anchor="t"/>
          <a:lstStyle>
            <a:lvl1pPr marL="217714" indent="-217714" algn="l" defTabSz="457200">
              <a:lnSpc>
                <a:spcPts val="4800"/>
              </a:lnSpc>
              <a:spcBef>
                <a:spcPts val="1400"/>
              </a:spcBef>
              <a:buSzPct val="100000"/>
              <a:buChar char="·"/>
              <a:defRPr spc="10" sz="1800">
                <a:solidFill>
                  <a:srgbClr val="1E2623"/>
                </a:solidFill>
                <a:latin typeface="+mj-lt"/>
                <a:ea typeface="+mj-ea"/>
                <a:cs typeface="+mj-cs"/>
                <a:sym typeface="Inter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ids: White Mouse Type">
    <p:bg>
      <p:bgPr>
        <a:solidFill>
          <a:schemeClr val="accent3">
            <a:hueOff val="-2996756"/>
            <a:satOff val="-72549"/>
            <a:lumOff val="44509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"/>
          <p:cNvSpPr/>
          <p:nvPr/>
        </p:nvSpPr>
        <p:spPr>
          <a:xfrm>
            <a:off x="1277117" y="1270432"/>
            <a:ext cx="21837810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60" name="Rectangle"/>
          <p:cNvSpPr/>
          <p:nvPr/>
        </p:nvSpPr>
        <p:spPr>
          <a:xfrm>
            <a:off x="2632120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61" name="Rectangle"/>
          <p:cNvSpPr/>
          <p:nvPr/>
        </p:nvSpPr>
        <p:spPr>
          <a:xfrm>
            <a:off x="4494827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62" name="Rectangle"/>
          <p:cNvSpPr/>
          <p:nvPr/>
        </p:nvSpPr>
        <p:spPr>
          <a:xfrm>
            <a:off x="6357535" y="1270432"/>
            <a:ext cx="507704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63" name="Rectangle"/>
          <p:cNvSpPr/>
          <p:nvPr/>
        </p:nvSpPr>
        <p:spPr>
          <a:xfrm>
            <a:off x="822024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64" name="Rectangle"/>
          <p:cNvSpPr/>
          <p:nvPr/>
        </p:nvSpPr>
        <p:spPr>
          <a:xfrm>
            <a:off x="10082949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65" name="Rectangle"/>
          <p:cNvSpPr/>
          <p:nvPr/>
        </p:nvSpPr>
        <p:spPr>
          <a:xfrm>
            <a:off x="11945656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66" name="Rectangle"/>
          <p:cNvSpPr/>
          <p:nvPr/>
        </p:nvSpPr>
        <p:spPr>
          <a:xfrm>
            <a:off x="13808363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67" name="Rectangle"/>
          <p:cNvSpPr/>
          <p:nvPr/>
        </p:nvSpPr>
        <p:spPr>
          <a:xfrm>
            <a:off x="15671071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68" name="Rectangle"/>
          <p:cNvSpPr/>
          <p:nvPr/>
        </p:nvSpPr>
        <p:spPr>
          <a:xfrm>
            <a:off x="17533777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69" name="Rectangle"/>
          <p:cNvSpPr/>
          <p:nvPr/>
        </p:nvSpPr>
        <p:spPr>
          <a:xfrm>
            <a:off x="19396485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70" name="Rectangle"/>
          <p:cNvSpPr/>
          <p:nvPr/>
        </p:nvSpPr>
        <p:spPr>
          <a:xfrm>
            <a:off x="2125919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71" name="Project Name"/>
          <p:cNvSpPr txBox="1"/>
          <p:nvPr/>
        </p:nvSpPr>
        <p:spPr>
          <a:xfrm>
            <a:off x="1222368" y="1200150"/>
            <a:ext cx="1788168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ts val="4300"/>
              </a:lnSpc>
              <a:spcBef>
                <a:spcPts val="800"/>
              </a:spcBef>
              <a:defRPr cap="all" spc="195" sz="1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Project Name</a:t>
            </a:r>
          </a:p>
        </p:txBody>
      </p:sp>
      <p:sp>
        <p:nvSpPr>
          <p:cNvPr id="72" name="Proposal"/>
          <p:cNvSpPr txBox="1"/>
          <p:nvPr/>
        </p:nvSpPr>
        <p:spPr>
          <a:xfrm>
            <a:off x="21946824" y="1200150"/>
            <a:ext cx="125622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ts val="4300"/>
              </a:lnSpc>
              <a:spcBef>
                <a:spcPts val="800"/>
              </a:spcBef>
              <a:defRPr cap="all" spc="195" sz="140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r>
              <a:t>Proposal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1263650" y="12446000"/>
            <a:ext cx="425275" cy="215900"/>
          </a:xfrm>
          <a:prstGeom prst="rect">
            <a:avLst/>
          </a:prstGeom>
        </p:spPr>
        <p:txBody>
          <a:bodyPr lIns="0" tIns="0" rIns="0" bIns="0" anchor="t"/>
          <a:lstStyle>
            <a:lvl1pPr marL="169333" indent="-169333" algn="l" defTabSz="457200">
              <a:lnSpc>
                <a:spcPts val="4300"/>
              </a:lnSpc>
              <a:spcBef>
                <a:spcPts val="800"/>
              </a:spcBef>
              <a:buSzPct val="100000"/>
              <a:buChar char="·"/>
              <a:defRPr cap="all" spc="195" sz="1400">
                <a:solidFill>
                  <a:srgbClr val="1E2623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54431" y="12332803"/>
            <a:ext cx="1862672" cy="442294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Rectangle"/>
          <p:cNvSpPr/>
          <p:nvPr/>
        </p:nvSpPr>
        <p:spPr>
          <a:xfrm>
            <a:off x="1289080" y="2820662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76" name="Rectangle"/>
          <p:cNvSpPr/>
          <p:nvPr/>
        </p:nvSpPr>
        <p:spPr>
          <a:xfrm>
            <a:off x="1289080" y="4745715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77" name="Rectangle"/>
          <p:cNvSpPr/>
          <p:nvPr/>
        </p:nvSpPr>
        <p:spPr>
          <a:xfrm>
            <a:off x="1289080" y="6670768"/>
            <a:ext cx="21820857" cy="374823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78" name="Rectangle"/>
          <p:cNvSpPr/>
          <p:nvPr/>
        </p:nvSpPr>
        <p:spPr>
          <a:xfrm>
            <a:off x="1289080" y="8595820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79" name="Rectangle"/>
          <p:cNvSpPr/>
          <p:nvPr/>
        </p:nvSpPr>
        <p:spPr>
          <a:xfrm>
            <a:off x="1289080" y="10520873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ids: Section Header">
    <p:bg>
      <p:bgPr>
        <a:solidFill>
          <a:srgbClr val="3721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"/>
          <p:cNvSpPr/>
          <p:nvPr/>
        </p:nvSpPr>
        <p:spPr>
          <a:xfrm>
            <a:off x="1277117" y="1270432"/>
            <a:ext cx="21837810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87" name="Rectangle"/>
          <p:cNvSpPr/>
          <p:nvPr/>
        </p:nvSpPr>
        <p:spPr>
          <a:xfrm>
            <a:off x="2632120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88" name="Rectangle"/>
          <p:cNvSpPr/>
          <p:nvPr/>
        </p:nvSpPr>
        <p:spPr>
          <a:xfrm>
            <a:off x="4494827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89" name="Rectangle"/>
          <p:cNvSpPr/>
          <p:nvPr/>
        </p:nvSpPr>
        <p:spPr>
          <a:xfrm>
            <a:off x="6357535" y="1270432"/>
            <a:ext cx="507704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90" name="Rectangle"/>
          <p:cNvSpPr/>
          <p:nvPr/>
        </p:nvSpPr>
        <p:spPr>
          <a:xfrm>
            <a:off x="822024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91" name="Rectangle"/>
          <p:cNvSpPr/>
          <p:nvPr/>
        </p:nvSpPr>
        <p:spPr>
          <a:xfrm>
            <a:off x="10082949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92" name="Rectangle"/>
          <p:cNvSpPr/>
          <p:nvPr/>
        </p:nvSpPr>
        <p:spPr>
          <a:xfrm>
            <a:off x="11945656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93" name="Rectangle"/>
          <p:cNvSpPr/>
          <p:nvPr/>
        </p:nvSpPr>
        <p:spPr>
          <a:xfrm>
            <a:off x="13808363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94" name="Rectangle"/>
          <p:cNvSpPr/>
          <p:nvPr/>
        </p:nvSpPr>
        <p:spPr>
          <a:xfrm>
            <a:off x="15671071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95" name="Rectangle"/>
          <p:cNvSpPr/>
          <p:nvPr/>
        </p:nvSpPr>
        <p:spPr>
          <a:xfrm>
            <a:off x="17533777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96" name="Rectangle"/>
          <p:cNvSpPr/>
          <p:nvPr/>
        </p:nvSpPr>
        <p:spPr>
          <a:xfrm>
            <a:off x="19396485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97" name="Rectangle"/>
          <p:cNvSpPr/>
          <p:nvPr/>
        </p:nvSpPr>
        <p:spPr>
          <a:xfrm>
            <a:off x="2125919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98" name="2021 Virtual CAHPERD Conference…"/>
          <p:cNvSpPr txBox="1"/>
          <p:nvPr/>
        </p:nvSpPr>
        <p:spPr>
          <a:xfrm>
            <a:off x="1281660" y="12446326"/>
            <a:ext cx="427801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ts val="2800"/>
              </a:lnSpc>
              <a:spcBef>
                <a:spcPts val="0"/>
              </a:spcBef>
              <a:defRPr cap="all" spc="195" sz="1400">
                <a:solidFill>
                  <a:schemeClr val="accent3">
                    <a:hueOff val="-2996756"/>
                    <a:satOff val="-72549"/>
                    <a:lumOff val="44509"/>
                  </a:schemeClr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2021 Virtual CAHPERD Conference</a:t>
            </a:r>
          </a:p>
          <a:p>
            <a:pPr>
              <a:lnSpc>
                <a:spcPts val="2800"/>
              </a:lnSpc>
              <a:spcBef>
                <a:spcPts val="0"/>
              </a:spcBef>
              <a:defRPr cap="all" spc="195" sz="1400">
                <a:solidFill>
                  <a:schemeClr val="accent3">
                    <a:hueOff val="-2996756"/>
                    <a:satOff val="-72549"/>
                    <a:lumOff val="44509"/>
                  </a:schemeClr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r>
              <a:t>March 11–March 13, 2021</a:t>
            </a:r>
          </a:p>
        </p:txBody>
      </p:sp>
      <p:sp>
        <p:nvSpPr>
          <p:cNvPr id="99" name="Rectangle"/>
          <p:cNvSpPr/>
          <p:nvPr/>
        </p:nvSpPr>
        <p:spPr>
          <a:xfrm>
            <a:off x="1289080" y="2820662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00" name="Rectangle"/>
          <p:cNvSpPr/>
          <p:nvPr/>
        </p:nvSpPr>
        <p:spPr>
          <a:xfrm>
            <a:off x="1289080" y="4745715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01" name="Rectangle"/>
          <p:cNvSpPr/>
          <p:nvPr/>
        </p:nvSpPr>
        <p:spPr>
          <a:xfrm>
            <a:off x="1289080" y="6670768"/>
            <a:ext cx="21820857" cy="374823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02" name="Rectangle"/>
          <p:cNvSpPr/>
          <p:nvPr/>
        </p:nvSpPr>
        <p:spPr>
          <a:xfrm>
            <a:off x="1289080" y="8595820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03" name="Rectangle"/>
          <p:cNvSpPr/>
          <p:nvPr/>
        </p:nvSpPr>
        <p:spPr>
          <a:xfrm>
            <a:off x="1289080" y="10520873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sp>
        <p:nvSpPr>
          <p:cNvPr id="104" name="Rectangle"/>
          <p:cNvSpPr/>
          <p:nvPr/>
        </p:nvSpPr>
        <p:spPr>
          <a:xfrm>
            <a:off x="1281302" y="3191042"/>
            <a:ext cx="6949436" cy="76413"/>
          </a:xfrm>
          <a:prstGeom prst="rect">
            <a:avLst/>
          </a:prstGeom>
          <a:solidFill>
            <a:srgbClr val="1990C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47914" indent="-217714">
              <a:buSzPct val="100000"/>
              <a:buFont typeface="Symbol"/>
              <a:buChar char="·"/>
            </a:pPr>
          </a:p>
        </p:txBody>
      </p:sp>
      <p:pic>
        <p:nvPicPr>
          <p:cNvPr id="105" name="toucaned-logo-ovalbird-smile.ai" descr="toucaned-logo-ovalbird-smile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94735" y="10631268"/>
            <a:ext cx="3636619" cy="1969895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lide Number"/>
          <p:cNvSpPr txBox="1"/>
          <p:nvPr>
            <p:ph type="sldNum" sz="quarter" idx="2"/>
          </p:nvPr>
        </p:nvSpPr>
        <p:spPr>
          <a:xfrm>
            <a:off x="1263650" y="12446000"/>
            <a:ext cx="425275" cy="215900"/>
          </a:xfrm>
          <a:prstGeom prst="rect">
            <a:avLst/>
          </a:prstGeom>
        </p:spPr>
        <p:txBody>
          <a:bodyPr lIns="0" tIns="0" rIns="0" bIns="0" anchor="t"/>
          <a:lstStyle>
            <a:lvl1pPr marL="169333" indent="-169333" algn="l" defTabSz="457200">
              <a:lnSpc>
                <a:spcPts val="4300"/>
              </a:lnSpc>
              <a:spcBef>
                <a:spcPts val="800"/>
              </a:spcBef>
              <a:buSzPct val="100000"/>
              <a:buChar char="·"/>
              <a:defRPr cap="all" spc="195" sz="1400">
                <a:solidFill>
                  <a:srgbClr val="1E2623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White">
    <p:bg>
      <p:bgPr>
        <a:solidFill>
          <a:srgbClr val="EDEE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23354252" y="12338376"/>
            <a:ext cx="425275" cy="215901"/>
          </a:xfrm>
          <a:prstGeom prst="rect">
            <a:avLst/>
          </a:prstGeom>
        </p:spPr>
        <p:txBody>
          <a:bodyPr lIns="0" tIns="0" rIns="0" bIns="0" anchor="t"/>
          <a:lstStyle>
            <a:lvl1pPr marL="169333" indent="-169333" algn="l" defTabSz="457200">
              <a:lnSpc>
                <a:spcPts val="4300"/>
              </a:lnSpc>
              <a:spcBef>
                <a:spcPts val="800"/>
              </a:spcBef>
              <a:buSzPct val="100000"/>
              <a:buChar char="·"/>
              <a:defRPr cap="all" spc="195" sz="1400">
                <a:solidFill>
                  <a:srgbClr val="1E2623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Accent">
    <p:bg>
      <p:bgPr>
        <a:solidFill>
          <a:schemeClr val="accent1">
            <a:hueOff val="3066666"/>
            <a:satOff val="-2855"/>
            <a:lumOff val="8039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1263650" y="12446000"/>
            <a:ext cx="475112" cy="266700"/>
          </a:xfrm>
          <a:prstGeom prst="rect">
            <a:avLst/>
          </a:prstGeom>
        </p:spPr>
        <p:txBody>
          <a:bodyPr lIns="0" tIns="0" rIns="0" bIns="0" anchor="t"/>
          <a:lstStyle>
            <a:lvl1pPr marL="217714" indent="-217714" algn="l" defTabSz="457200">
              <a:lnSpc>
                <a:spcPts val="4800"/>
              </a:lnSpc>
              <a:spcBef>
                <a:spcPts val="1400"/>
              </a:spcBef>
              <a:buSzPct val="100000"/>
              <a:buChar char="·"/>
              <a:defRPr spc="10" sz="1800">
                <a:solidFill>
                  <a:srgbClr val="1E2623"/>
                </a:solidFill>
                <a:latin typeface="+mj-lt"/>
                <a:ea typeface="+mj-ea"/>
                <a:cs typeface="+mj-cs"/>
                <a:sym typeface="Inter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White Mouse Type"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2021 Virtual CAHPERD Conference…"/>
          <p:cNvSpPr txBox="1"/>
          <p:nvPr/>
        </p:nvSpPr>
        <p:spPr>
          <a:xfrm>
            <a:off x="1207572" y="-860888"/>
            <a:ext cx="425315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ts val="2800"/>
              </a:lnSpc>
              <a:spcBef>
                <a:spcPts val="0"/>
              </a:spcBef>
              <a:defRPr cap="all" spc="195" sz="14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2021 Virtual CAHPERD Conference</a:t>
            </a:r>
          </a:p>
          <a:p>
            <a:pPr>
              <a:lnSpc>
                <a:spcPts val="2800"/>
              </a:lnSpc>
              <a:spcBef>
                <a:spcPts val="0"/>
              </a:spcBef>
              <a:defRPr cap="all" spc="195" sz="140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t>March 11–March 13, 2021</a:t>
            </a:r>
          </a:p>
        </p:txBody>
      </p:sp>
      <p:pic>
        <p:nvPicPr>
          <p:cNvPr id="128" name="te-logo.png" descr="te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5372" y="12180367"/>
            <a:ext cx="3953256" cy="7471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39553"/>
              </a:srgbClr>
            </a:outerShdw>
          </a:effectLst>
        </p:spPr>
      </p:pic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23309864" y="12446000"/>
            <a:ext cx="425275" cy="215900"/>
          </a:xfrm>
          <a:prstGeom prst="rect">
            <a:avLst/>
          </a:prstGeom>
        </p:spPr>
        <p:txBody>
          <a:bodyPr lIns="0" tIns="0" rIns="0" bIns="0" anchor="t"/>
          <a:lstStyle>
            <a:lvl1pPr marL="169333" indent="-169333" algn="l" defTabSz="457200">
              <a:lnSpc>
                <a:spcPts val="4300"/>
              </a:lnSpc>
              <a:spcBef>
                <a:spcPts val="800"/>
              </a:spcBef>
              <a:buSzPct val="100000"/>
              <a:buChar char="·"/>
              <a:defRPr cap="all" spc="195" sz="1400">
                <a:solidFill>
                  <a:srgbClr val="1E2623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bg>
      <p:bgPr>
        <a:solidFill>
          <a:srgbClr val="2846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263650" y="12446000"/>
            <a:ext cx="425275" cy="215900"/>
          </a:xfrm>
          <a:prstGeom prst="rect">
            <a:avLst/>
          </a:prstGeom>
        </p:spPr>
        <p:txBody>
          <a:bodyPr lIns="0" tIns="0" rIns="0" bIns="0" anchor="t"/>
          <a:lstStyle>
            <a:lvl1pPr marL="169333" indent="-169333" algn="l" defTabSz="457200">
              <a:lnSpc>
                <a:spcPts val="4300"/>
              </a:lnSpc>
              <a:spcBef>
                <a:spcPts val="800"/>
              </a:spcBef>
              <a:buSzPct val="100000"/>
              <a:buChar char="·"/>
              <a:defRPr cap="all" spc="195" sz="1400">
                <a:solidFill>
                  <a:srgbClr val="1E2623"/>
                </a:solidFill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841025" y="965200"/>
            <a:ext cx="20721003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7" tIns="121897" rIns="121897" bIns="121897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841025" y="3606801"/>
            <a:ext cx="20721003" cy="894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7" tIns="121897" rIns="121897" bIns="121897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1995844" y="12652523"/>
            <a:ext cx="566184" cy="586697"/>
          </a:xfrm>
          <a:prstGeom prst="rect">
            <a:avLst/>
          </a:prstGeom>
          <a:ln w="12700">
            <a:miter lim="400000"/>
          </a:ln>
        </p:spPr>
        <p:txBody>
          <a:bodyPr wrap="none" lIns="121897" tIns="121897" rIns="121897" bIns="121897" anchor="ctr">
            <a:spAutoFit/>
          </a:bodyPr>
          <a:lstStyle>
            <a:lvl1pPr algn="r" defTabSz="2437974">
              <a:lnSpc>
                <a:spcPct val="100000"/>
              </a:lnSpc>
              <a:spcBef>
                <a:spcPts val="0"/>
              </a:spcBef>
              <a:buFont typeface="Symbol"/>
              <a:defRPr spc="0" sz="2200">
                <a:solidFill>
                  <a:schemeClr val="accent6">
                    <a:hueOff val="-16591304"/>
                    <a:satOff val="-42201"/>
                    <a:lumOff val="57254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 xmlns:p14="http://schemas.microsoft.com/office/powerpoint/2010/main" spd="med" advClick="1"/>
  <p:txStyles>
    <p:titleStyle>
      <a:lvl1pPr marL="0" marR="0" indent="0" algn="l" defTabSz="2437974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all" i="0" spc="0" strike="noStrike" sz="72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2437974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all" i="0" spc="0" strike="noStrike" sz="72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2437974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all" i="0" spc="0" strike="noStrike" sz="72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2437974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all" i="0" spc="0" strike="noStrike" sz="72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2437974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all" i="0" spc="0" strike="noStrike" sz="72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2437974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all" i="0" spc="0" strike="noStrike" sz="72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2437974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all" i="0" spc="0" strike="noStrike" sz="72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2437974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all" i="0" spc="0" strike="noStrike" sz="72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2437974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all" i="0" spc="0" strike="noStrike" sz="72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548640" marR="0" indent="-548640" algn="l" defTabSz="2437974" latinLnBrk="0">
        <a:lnSpc>
          <a:spcPct val="90000"/>
        </a:lnSpc>
        <a:spcBef>
          <a:spcPts val="3200"/>
        </a:spcBef>
        <a:spcAft>
          <a:spcPts val="0"/>
        </a:spcAft>
        <a:buClr>
          <a:srgbClr val="DDDDDD"/>
        </a:buClr>
        <a:buSzPct val="90000"/>
        <a:buFont typeface="Arial"/>
        <a:buChar char="•"/>
        <a:tabLst/>
        <a:defRPr b="1" baseline="0" cap="none" i="0" spc="0" strike="noStrike" sz="56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914400" marR="0" indent="-640080" algn="l" defTabSz="2437974" latinLnBrk="0">
        <a:lnSpc>
          <a:spcPct val="90000"/>
        </a:lnSpc>
        <a:spcBef>
          <a:spcPts val="3200"/>
        </a:spcBef>
        <a:spcAft>
          <a:spcPts val="0"/>
        </a:spcAft>
        <a:buClr>
          <a:srgbClr val="DDDDDD"/>
        </a:buClr>
        <a:buSzPct val="90000"/>
        <a:buFont typeface="Arial"/>
        <a:buChar char="–"/>
        <a:tabLst/>
        <a:defRPr b="1" baseline="0" cap="none" i="0" spc="0" strike="noStrike" sz="56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316736" marR="0" indent="-768095" algn="l" defTabSz="2437974" latinLnBrk="0">
        <a:lnSpc>
          <a:spcPct val="90000"/>
        </a:lnSpc>
        <a:spcBef>
          <a:spcPts val="3200"/>
        </a:spcBef>
        <a:spcAft>
          <a:spcPts val="0"/>
        </a:spcAft>
        <a:buClr>
          <a:srgbClr val="DDDDDD"/>
        </a:buClr>
        <a:buSzPct val="100000"/>
        <a:buFont typeface="Arial"/>
        <a:buChar char="•"/>
        <a:tabLst/>
        <a:defRPr b="1" baseline="0" cap="none" i="0" spc="0" strike="noStrike" sz="56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676400" marR="0" indent="-853439" algn="l" defTabSz="2437974" latinLnBrk="0">
        <a:lnSpc>
          <a:spcPct val="90000"/>
        </a:lnSpc>
        <a:spcBef>
          <a:spcPts val="3200"/>
        </a:spcBef>
        <a:spcAft>
          <a:spcPts val="0"/>
        </a:spcAft>
        <a:buClr>
          <a:srgbClr val="DDDDDD"/>
        </a:buClr>
        <a:buSzPct val="100000"/>
        <a:buFont typeface="Arial"/>
        <a:buChar char="–"/>
        <a:tabLst/>
        <a:defRPr b="1" baseline="0" cap="none" i="0" spc="0" strike="noStrike" sz="56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057398" marR="0" indent="-960119" algn="l" defTabSz="2437974" latinLnBrk="0">
        <a:lnSpc>
          <a:spcPct val="90000"/>
        </a:lnSpc>
        <a:spcBef>
          <a:spcPts val="3200"/>
        </a:spcBef>
        <a:spcAft>
          <a:spcPts val="0"/>
        </a:spcAft>
        <a:buClr>
          <a:srgbClr val="DDDDDD"/>
        </a:buClr>
        <a:buSzPct val="100000"/>
        <a:buFont typeface="Arial"/>
        <a:buChar char="•"/>
        <a:tabLst/>
        <a:defRPr b="1" baseline="0" cap="none" i="0" spc="0" strike="noStrike" sz="56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331720" marR="0" indent="-960119" algn="l" defTabSz="2437974" latinLnBrk="0">
        <a:lnSpc>
          <a:spcPct val="90000"/>
        </a:lnSpc>
        <a:spcBef>
          <a:spcPts val="3200"/>
        </a:spcBef>
        <a:spcAft>
          <a:spcPts val="0"/>
        </a:spcAft>
        <a:buClr>
          <a:srgbClr val="DDDDDD"/>
        </a:buClr>
        <a:buSzPct val="100000"/>
        <a:buFont typeface="Arial"/>
        <a:buChar char="–"/>
        <a:tabLst/>
        <a:defRPr b="1" baseline="0" cap="none" i="0" spc="0" strike="noStrike" sz="56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606040" marR="0" indent="-960120" algn="l" defTabSz="2437974" latinLnBrk="0">
        <a:lnSpc>
          <a:spcPct val="90000"/>
        </a:lnSpc>
        <a:spcBef>
          <a:spcPts val="3200"/>
        </a:spcBef>
        <a:spcAft>
          <a:spcPts val="0"/>
        </a:spcAft>
        <a:buClr>
          <a:srgbClr val="DDDDDD"/>
        </a:buClr>
        <a:buSzPct val="100000"/>
        <a:buFont typeface="Arial"/>
        <a:buChar char="•"/>
        <a:tabLst/>
        <a:defRPr b="1" baseline="0" cap="none" i="0" spc="0" strike="noStrike" sz="56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2880359" marR="0" indent="-960120" algn="l" defTabSz="2437974" latinLnBrk="0">
        <a:lnSpc>
          <a:spcPct val="90000"/>
        </a:lnSpc>
        <a:spcBef>
          <a:spcPts val="3200"/>
        </a:spcBef>
        <a:spcAft>
          <a:spcPts val="0"/>
        </a:spcAft>
        <a:buClr>
          <a:srgbClr val="DDDDDD"/>
        </a:buClr>
        <a:buSzPct val="100000"/>
        <a:buFont typeface="Arial"/>
        <a:buChar char="–"/>
        <a:tabLst/>
        <a:defRPr b="1" baseline="0" cap="none" i="0" spc="0" strike="noStrike" sz="56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154680" marR="0" indent="-960120" algn="l" defTabSz="2437974" latinLnBrk="0">
        <a:lnSpc>
          <a:spcPct val="90000"/>
        </a:lnSpc>
        <a:spcBef>
          <a:spcPts val="3200"/>
        </a:spcBef>
        <a:spcAft>
          <a:spcPts val="0"/>
        </a:spcAft>
        <a:buClr>
          <a:srgbClr val="DDDDDD"/>
        </a:buClr>
        <a:buSzPct val="100000"/>
        <a:buFont typeface="Arial"/>
        <a:buChar char="•"/>
        <a:tabLst/>
        <a:defRPr b="1" baseline="0" cap="none" i="0" spc="0" strike="noStrike" sz="5600" u="none">
          <a:solidFill>
            <a:schemeClr val="accent6">
              <a:hueOff val="-16591304"/>
              <a:satOff val="-42201"/>
              <a:lumOff val="57254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24379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609492" algn="r" defTabSz="24379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1218987" algn="r" defTabSz="24379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828480" algn="r" defTabSz="24379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2437973" algn="r" defTabSz="24379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3047467" algn="r" defTabSz="24379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3656960" algn="r" defTabSz="24379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4266453" algn="r" defTabSz="24379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4875946" algn="r" defTabSz="24379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Teaching Health Skills Presentation V01_Page_01.png" descr="Teaching Health Skills Presentation V01_Page_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Teaching Health Skills Presentation V01_Page_10.png" descr="Teaching Health Skills Presentation V01_Page_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Teaching Health Skills Presentation V01_Page_11.png" descr="Teaching Health Skills Presentation V01_Page_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Teaching Health Skills Presentation V01_Page_12.png" descr="Teaching Health Skills Presentation V01_Page_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Teaching Health Skills Presentation V01_Page_13.png" descr="Teaching Health Skills Presentation V01_Page_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Teaching Health Skills Presentation V01_Page_14.png" descr="Teaching Health Skills Presentation V01_Page_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Teaching Health Skills Presentation V01_Page_15.png" descr="Teaching Health Skills Presentation V01_Page_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Teaching Health Skills Presentation V01_Page_02.png" descr="Teaching Health Skills Presentation V01_Page_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Teaching Health Skills Presentation V01_Page_03.png" descr="Teaching Health Skills Presentation V01_Page_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Teaching Health Skills Presentation V01_Page_04.png" descr="Teaching Health Skills Presentation V01_Page_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Teaching Health Skills Presentation V01_Page_05.png" descr="Teaching Health Skills Presentation V01_Page_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Teaching Health Skills Presentation V01_Page_06.png" descr="Teaching Health Skills Presentation V01_Page_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Teaching Health Skills Presentation V01_Page_07.png" descr="Teaching Health Skills Presentation V01_Page_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Teaching Health Skills Presentation V01_Page_08.png" descr="Teaching Health Skills Presentation V01_Page_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Teaching Health Skills Presentation V01_Page_09.png" descr="Teaching Health Skills Presentation V01_Page_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1E2623"/>
      </a:dk1>
      <a:lt1>
        <a:srgbClr val="050505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nter Light"/>
        <a:ea typeface="Inter Light"/>
        <a:cs typeface="Inter Light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16591304"/>
            <a:satOff val="-42201"/>
            <a:lumOff val="57254"/>
          </a:schemeClr>
        </a:solidFill>
        <a:ln w="9525" cap="flat">
          <a:solidFill>
            <a:srgbClr val="0063B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ts val="48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10" strike="noStrike" sz="1800" u="none" kumimoji="0" normalizeH="0">
            <a:ln>
              <a:noFill/>
            </a:ln>
            <a:solidFill>
              <a:srgbClr val="1E2623"/>
            </a:solidFill>
            <a:effectLst/>
            <a:uFillTx/>
            <a:latin typeface="+mj-lt"/>
            <a:ea typeface="+mj-ea"/>
            <a:cs typeface="+mj-cs"/>
            <a:sym typeface="Inte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63B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ts val="48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10" strike="noStrike" sz="1800" u="none" kumimoji="0" normalizeH="0">
            <a:ln>
              <a:noFill/>
            </a:ln>
            <a:solidFill>
              <a:srgbClr val="1E2623"/>
            </a:solidFill>
            <a:effectLst/>
            <a:uFillTx/>
            <a:latin typeface="+mj-lt"/>
            <a:ea typeface="+mj-ea"/>
            <a:cs typeface="+mj-cs"/>
            <a:sym typeface="Inte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nter Light"/>
        <a:ea typeface="Inter Light"/>
        <a:cs typeface="Inter Light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16591304"/>
            <a:satOff val="-42201"/>
            <a:lumOff val="57254"/>
          </a:schemeClr>
        </a:solidFill>
        <a:ln w="9525" cap="flat">
          <a:solidFill>
            <a:srgbClr val="0063B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ts val="48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10" strike="noStrike" sz="1800" u="none" kumimoji="0" normalizeH="0">
            <a:ln>
              <a:noFill/>
            </a:ln>
            <a:solidFill>
              <a:srgbClr val="1E2623"/>
            </a:solidFill>
            <a:effectLst/>
            <a:uFillTx/>
            <a:latin typeface="+mj-lt"/>
            <a:ea typeface="+mj-ea"/>
            <a:cs typeface="+mj-cs"/>
            <a:sym typeface="Inte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63B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ts val="48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10" strike="noStrike" sz="1800" u="none" kumimoji="0" normalizeH="0">
            <a:ln>
              <a:noFill/>
            </a:ln>
            <a:solidFill>
              <a:srgbClr val="1E2623"/>
            </a:solidFill>
            <a:effectLst/>
            <a:uFillTx/>
            <a:latin typeface="+mj-lt"/>
            <a:ea typeface="+mj-ea"/>
            <a:cs typeface="+mj-cs"/>
            <a:sym typeface="Inte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